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anose="020F05020202040302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963940e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963940e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e963940e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e963940e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5945169c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5945169c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e963940e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e963940e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e963940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e963940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96394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96394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e963940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e963940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963940e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963940e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963940e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e963940e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57add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57add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b594516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b594516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b5945169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b5945169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5945169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5945169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e857add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e857adda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e963940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e963940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963940e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e963940e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857adda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857adda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b5945169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b5945169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963940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963940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b5945169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b5945169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963940e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963940e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5945169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5945169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b5945169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b5945169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b5945169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b5945169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5945169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b5945169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zureAD/microsoft-authentication-library-for-dotn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3346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Authorization Service Migration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Shijie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migration project?</a:t>
            </a:r>
            <a:endParaRPr sz="19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Background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sz="17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Char char="●"/>
            </a:pPr>
            <a:r>
              <a:rPr lang="en" sz="1900">
                <a:solidFill>
                  <a:schemeClr val="accent3"/>
                </a:solidFill>
              </a:rPr>
              <a:t>People challenges </a:t>
            </a:r>
            <a:endParaRPr sz="1900">
              <a:solidFill>
                <a:schemeClr val="accent3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Get funding on roadmap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Risk management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challenges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Design shared packages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Debug cache increase issue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Get funding on roadmap</a:t>
            </a:r>
            <a:endParaRPr sz="190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 challenges: Get funding on the roadmap</a:t>
            </a:r>
            <a:endParaRPr sz="204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75" y="1480475"/>
            <a:ext cx="6267233" cy="3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3197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Project scope: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ADAL</a:t>
            </a:r>
            <a:r>
              <a:rPr lang="en" sz="1900"/>
              <a:t> =&gt; </a:t>
            </a:r>
            <a:r>
              <a:rPr lang="en" sz="1900" u="sng">
                <a:solidFill>
                  <a:schemeClr val="hlink"/>
                </a:solidFill>
                <a:hlinkClick r:id="rId4"/>
              </a:rPr>
              <a:t>MSAL</a:t>
            </a:r>
            <a:r>
              <a:rPr lang="en" sz="1900"/>
              <a:t> 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Over 20+ service needs migration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 challenges: Get funding on the roadmap</a:t>
            </a:r>
            <a:endParaRPr sz="2040"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39669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Get funding for 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Favoring reusability vs short-time speed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Top priority for the team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Two additional devs</a:t>
            </a:r>
            <a:endParaRPr sz="19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925" y="1480475"/>
            <a:ext cx="5177074" cy="36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migration project?</a:t>
            </a:r>
            <a:endParaRPr sz="19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Background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sz="17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People challenges </a:t>
            </a:r>
            <a:endParaRPr sz="1900">
              <a:solidFill>
                <a:schemeClr val="dk2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Get funding on roadmap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Risk management</a:t>
            </a:r>
            <a:endParaRPr sz="1900">
              <a:solidFill>
                <a:srgbClr val="FF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challenges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Design shared packages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Debug cache increase issue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Has both up/downstream partners</a:t>
            </a:r>
            <a:endParaRPr sz="19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00" y="1328075"/>
            <a:ext cx="3788835" cy="36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39909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Upstream partners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Catalog unique auth patterns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Focus on the most widely scenarios first</a:t>
            </a:r>
            <a:endParaRPr sz="19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50" y="1438750"/>
            <a:ext cx="5153152" cy="36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62562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Downstream partners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Have a system of strategies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Best case, make my task their top priorities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Bringup on calendar (e.g. compliance, etc.)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Lend resources</a:t>
            </a:r>
            <a:endParaRPr sz="19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325" y="1818550"/>
            <a:ext cx="3115674" cy="33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" sz="1900">
                <a:solidFill>
                  <a:srgbClr val="FF0000"/>
                </a:solidFill>
              </a:rPr>
              <a:t>Technical challenges</a:t>
            </a:r>
            <a:endParaRPr sz="190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Design shared packages</a:t>
            </a:r>
            <a:endParaRPr sz="190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29300" y="1479775"/>
            <a:ext cx="81717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Infrastructure engineer, ~5y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Enterprise instant messenger product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Our team owns the platform of a stateless monolithic service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Auth &amp; resilience: ~10 types of tokens per day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Design shared libraries for cross-cutting concerns</a:t>
            </a:r>
            <a:endParaRPr sz="214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525" y="1365225"/>
            <a:ext cx="5179475" cy="377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Design generic libraries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75" y="1364500"/>
            <a:ext cx="7420324" cy="37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Resilience in shared package</a:t>
            </a:r>
            <a:endParaRPr sz="2140"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Resilience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As an exmple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Debug cache increase issue</a:t>
            </a:r>
            <a:endParaRPr sz="1900">
              <a:solidFill>
                <a:srgbClr val="FF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After deploying the change to first DC, see 1.6 cache size increase</a:t>
            </a:r>
            <a:endParaRPr sz="19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175" y="1256075"/>
            <a:ext cx="4423825" cy="388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450" y="1491600"/>
            <a:ext cx="5404550" cy="365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How entries are stored in Redis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125" y="1312075"/>
            <a:ext cx="3002717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Root cause is in custom caching layer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Summary </a:t>
            </a:r>
            <a:endParaRPr sz="2040"/>
          </a:p>
        </p:txBody>
      </p:sp>
      <p:sp>
        <p:nvSpPr>
          <p:cNvPr id="253" name="Google Shape;253;p38"/>
          <p:cNvSpPr txBox="1"/>
          <p:nvPr/>
        </p:nvSpPr>
        <p:spPr>
          <a:xfrm>
            <a:off x="982975" y="1725925"/>
            <a:ext cx="8012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Auth token library migration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Risk management in a large project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Debug Redis real production issues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What I would do differently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Future looking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Why migration?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Background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lang="en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Technical challenges</a:t>
            </a:r>
            <a:endParaRPr sz="1900" dirty="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dirty="0"/>
              <a:t>Design shared packages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Summary</a:t>
            </a:r>
            <a:endParaRPr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98025" y="705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token acquisition library responsibilities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scenario: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Critical path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Invoked before calling every downstream service</a:t>
            </a:r>
            <a:endParaRPr sz="19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926" y="1257900"/>
            <a:ext cx="3525598" cy="39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98025" y="705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token acquisition library responsibilities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0" y="1551325"/>
            <a:ext cx="4843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Components: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Authorization server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Multi-layer cache</a:t>
            </a:r>
            <a:endParaRPr sz="19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500" y="1392850"/>
            <a:ext cx="4582100" cy="341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86600" y="69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User signs in and accesses calendar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7325"/>
            <a:ext cx="9144003" cy="31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81650" y="693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Flowchart behind the scene (OAuth flow)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99" y="1628550"/>
            <a:ext cx="8559549" cy="35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86600" y="651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for the migration ADAL=&gt;MSAL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78660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Resilience enhancement: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Proactively refresh token in the background 8 hours before expiry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Regional authorization server support instead of single global endpoint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Fallback authorization server support to extend token life from 1D =&gt; 3D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Security requirement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ADAL libraries will be deprecating in 6 months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75175" y="651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for the migration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1254275" y="1680225"/>
            <a:ext cx="2726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>
                <a:latin typeface="Lato"/>
                <a:ea typeface="Lato"/>
                <a:cs typeface="Lato"/>
                <a:sym typeface="Lato"/>
              </a:rPr>
              <a:t>People Challenges</a:t>
            </a:r>
            <a:endParaRPr sz="2100"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035500" y="1680225"/>
            <a:ext cx="2726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>
                <a:latin typeface="Lato"/>
                <a:ea typeface="Lato"/>
                <a:cs typeface="Lato"/>
                <a:sym typeface="Lato"/>
              </a:rPr>
              <a:t>Technical Challenges</a:t>
            </a:r>
            <a:endParaRPr sz="2100"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2276575"/>
            <a:ext cx="7613435" cy="26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502</Words>
  <Application>Microsoft Office PowerPoint</Application>
  <PresentationFormat>全屏显示(16:9)</PresentationFormat>
  <Paragraphs>139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Raleway</vt:lpstr>
      <vt:lpstr>Arial</vt:lpstr>
      <vt:lpstr>Lato</vt:lpstr>
      <vt:lpstr>Streamline</vt:lpstr>
      <vt:lpstr>Authorization Service Migration</vt:lpstr>
      <vt:lpstr>About me</vt:lpstr>
      <vt:lpstr>Outline</vt:lpstr>
      <vt:lpstr>Auth token acquisition library responsibilities</vt:lpstr>
      <vt:lpstr>Auth token acquisition library responsibilities</vt:lpstr>
      <vt:lpstr>Example: User signs in and accesses calendar</vt:lpstr>
      <vt:lpstr>Example: Flowchart behind the scene (OAuth flow)</vt:lpstr>
      <vt:lpstr>Motivations for the migration ADAL=&gt;MSAL</vt:lpstr>
      <vt:lpstr>Challenges for the migration </vt:lpstr>
      <vt:lpstr>Outline</vt:lpstr>
      <vt:lpstr>Outline</vt:lpstr>
      <vt:lpstr>People challenges: Get funding on the roadmap</vt:lpstr>
      <vt:lpstr>People challenges: Get funding on the roadmap</vt:lpstr>
      <vt:lpstr>Outline</vt:lpstr>
      <vt:lpstr>People: Risk management</vt:lpstr>
      <vt:lpstr>People: Risk management</vt:lpstr>
      <vt:lpstr>People: Risk management</vt:lpstr>
      <vt:lpstr>Outline</vt:lpstr>
      <vt:lpstr>Outline</vt:lpstr>
      <vt:lpstr>Tech: Design shared libraries for cross-cutting concerns</vt:lpstr>
      <vt:lpstr>Tech: Resilience in shared package</vt:lpstr>
      <vt:lpstr>Outline</vt:lpstr>
      <vt:lpstr>Tech: Debug cache size increase</vt:lpstr>
      <vt:lpstr>Tech: Debug cache size increase</vt:lpstr>
      <vt:lpstr>Tech: Debug cache size increase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Authorization Service Migration</dc:title>
  <cp:lastModifiedBy>Shijie Zhang</cp:lastModifiedBy>
  <cp:revision>3</cp:revision>
  <dcterms:modified xsi:type="dcterms:W3CDTF">2024-02-22T01:52:27Z</dcterms:modified>
</cp:coreProperties>
</file>